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sldIdLst>
    <p:sldId id="271" r:id="rId2"/>
    <p:sldId id="272"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8" y="8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D57F0E-07FB-4F84-A092-A923899D9D76}" type="datetimeFigureOut">
              <a:rPr lang="en-US" smtClean="0"/>
              <a:t>8/5/2020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8C1477-2564-42CA-BE2A-7D7C9AFFB5D7}" type="slidenum">
              <a:rPr lang="en-US" smtClean="0"/>
              <a:t>‹#›</a:t>
            </a:fld>
            <a:endParaRPr lang="en-US"/>
          </a:p>
        </p:txBody>
      </p:sp>
    </p:spTree>
    <p:extLst>
      <p:ext uri="{BB962C8B-B14F-4D97-AF65-F5344CB8AC3E}">
        <p14:creationId xmlns:p14="http://schemas.microsoft.com/office/powerpoint/2010/main" val="3581935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d2aed735f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g8d2aed735f_0_292: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solidFill>
                  <a:schemeClr val="dk1"/>
                </a:solidFill>
              </a:rPr>
              <a:t>Josh Notes: 14 </a:t>
            </a:r>
            <a:r>
              <a:rPr lang="en" b="1">
                <a:solidFill>
                  <a:schemeClr val="dk1"/>
                </a:solidFill>
              </a:rPr>
              <a:t>sec</a:t>
            </a:r>
            <a:endParaRPr b="1">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plot just gives a quick look at why we don't think these models are reasonable for a 90 day forecast. If what is predicted here was true, the number of hospitalized COVID patients would double California’s total hospital capacity in less than two months. </a:t>
            </a:r>
            <a:endParaRPr/>
          </a:p>
        </p:txBody>
      </p:sp>
      <p:sp>
        <p:nvSpPr>
          <p:cNvPr id="234" name="Google Shape;234;g8d2aed735f_0_292: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d2aed735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g8d2aed735f_0_163: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u="sng" dirty="0">
                <a:solidFill>
                  <a:schemeClr val="dk1"/>
                </a:solidFill>
              </a:rPr>
              <a:t>Josh Notes:</a:t>
            </a:r>
            <a:r>
              <a:rPr lang="en" b="1" dirty="0">
                <a:solidFill>
                  <a:schemeClr val="dk1"/>
                </a:solidFill>
              </a:rPr>
              <a:t>  34 sec</a:t>
            </a:r>
            <a:endParaRPr b="1" dirty="0">
              <a:solidFill>
                <a:schemeClr val="dk1"/>
              </a:solidFill>
            </a:endParaRPr>
          </a:p>
          <a:p>
            <a:pPr marL="0" lvl="0" indent="0" algn="l" rtl="0">
              <a:spcBef>
                <a:spcPts val="0"/>
              </a:spcBef>
              <a:spcAft>
                <a:spcPts val="0"/>
              </a:spcAft>
              <a:buClr>
                <a:schemeClr val="dk1"/>
              </a:buClr>
              <a:buFont typeface="Arial"/>
              <a:buNone/>
            </a:pPr>
            <a:endParaRPr u="sng" dirty="0">
              <a:solidFill>
                <a:schemeClr val="dk1"/>
              </a:solidFill>
            </a:endParaRPr>
          </a:p>
          <a:p>
            <a:pPr marL="457200" lvl="0" indent="-298450" algn="l" rtl="0">
              <a:spcBef>
                <a:spcPts val="0"/>
              </a:spcBef>
              <a:spcAft>
                <a:spcPts val="0"/>
              </a:spcAft>
              <a:buClr>
                <a:schemeClr val="dk1"/>
              </a:buClr>
              <a:buSzPts val="1100"/>
              <a:buChar char="●"/>
            </a:pPr>
            <a:r>
              <a:rPr lang="en" dirty="0"/>
              <a:t>The last models examined were built with MLPs that produced an ensemble forecast based on the mean or median of forecasts generated by the MLP. Like with the US data, we ran the MLP with the default settings, then tuned the hyperparameters of the function using rolling-window ASE. The tuned MLP actually returned a single input, single hidden node fit that likely alludes to what we found all the way back in our early exploratory analysis, which was that the best univariate fit for the recent trend was to simply difference the data twice, producing just a straight line. In order to keep the ensemble forecast from being affected by outliers, we used the median predictions in the MLP function.</a:t>
            </a:r>
            <a:endParaRPr dirty="0"/>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
        <p:nvSpPr>
          <p:cNvPr id="243" name="Google Shape;243;g8d2aed735f_0_163: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A613C-8ED2-4E1C-BA5C-D067F50D16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214408-F75F-4574-B852-71C890F945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BBCA55-FE95-4136-B1E7-AE2E4CE78780}"/>
              </a:ext>
            </a:extLst>
          </p:cNvPr>
          <p:cNvSpPr>
            <a:spLocks noGrp="1"/>
          </p:cNvSpPr>
          <p:nvPr>
            <p:ph type="dt" sz="half" idx="10"/>
          </p:nvPr>
        </p:nvSpPr>
        <p:spPr/>
        <p:txBody>
          <a:bodyPr/>
          <a:lstStyle/>
          <a:p>
            <a:fld id="{AAAF164E-0F5D-4AC2-AEA7-EA14FABAAD7D}" type="datetimeFigureOut">
              <a:rPr lang="en-US" smtClean="0"/>
              <a:t>8/5/2020</a:t>
            </a:fld>
            <a:endParaRPr lang="en-US"/>
          </a:p>
        </p:txBody>
      </p:sp>
      <p:sp>
        <p:nvSpPr>
          <p:cNvPr id="5" name="Footer Placeholder 4">
            <a:extLst>
              <a:ext uri="{FF2B5EF4-FFF2-40B4-BE49-F238E27FC236}">
                <a16:creationId xmlns:a16="http://schemas.microsoft.com/office/drawing/2014/main" id="{900366C2-F865-468E-B8F8-306CFC460F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B8746-10F7-4310-851C-EB117ACC0277}"/>
              </a:ext>
            </a:extLst>
          </p:cNvPr>
          <p:cNvSpPr>
            <a:spLocks noGrp="1"/>
          </p:cNvSpPr>
          <p:nvPr>
            <p:ph type="sldNum" sz="quarter" idx="12"/>
          </p:nvPr>
        </p:nvSpPr>
        <p:spPr/>
        <p:txBody>
          <a:bodyPr/>
          <a:lstStyle/>
          <a:p>
            <a:fld id="{10742046-150D-4128-9BFC-D4FFADD02E2B}" type="slidenum">
              <a:rPr lang="en-US" smtClean="0"/>
              <a:t>‹#›</a:t>
            </a:fld>
            <a:endParaRPr lang="en-US"/>
          </a:p>
        </p:txBody>
      </p:sp>
    </p:spTree>
    <p:extLst>
      <p:ext uri="{BB962C8B-B14F-4D97-AF65-F5344CB8AC3E}">
        <p14:creationId xmlns:p14="http://schemas.microsoft.com/office/powerpoint/2010/main" val="1020035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50A6B-B945-44CE-8D20-2DADFA230B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B148A3-1FF3-4FDD-BB6A-C0AFE7DD37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0C361-45A3-4FA7-9055-FC1DF67FBB54}"/>
              </a:ext>
            </a:extLst>
          </p:cNvPr>
          <p:cNvSpPr>
            <a:spLocks noGrp="1"/>
          </p:cNvSpPr>
          <p:nvPr>
            <p:ph type="dt" sz="half" idx="10"/>
          </p:nvPr>
        </p:nvSpPr>
        <p:spPr/>
        <p:txBody>
          <a:bodyPr/>
          <a:lstStyle/>
          <a:p>
            <a:fld id="{AAAF164E-0F5D-4AC2-AEA7-EA14FABAAD7D}" type="datetimeFigureOut">
              <a:rPr lang="en-US" smtClean="0"/>
              <a:t>8/5/2020</a:t>
            </a:fld>
            <a:endParaRPr lang="en-US"/>
          </a:p>
        </p:txBody>
      </p:sp>
      <p:sp>
        <p:nvSpPr>
          <p:cNvPr id="5" name="Footer Placeholder 4">
            <a:extLst>
              <a:ext uri="{FF2B5EF4-FFF2-40B4-BE49-F238E27FC236}">
                <a16:creationId xmlns:a16="http://schemas.microsoft.com/office/drawing/2014/main" id="{0893B87C-AFE9-4601-BF25-8E9332C7FA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4C35F-A59A-46F1-8EA3-F83F1891D9C6}"/>
              </a:ext>
            </a:extLst>
          </p:cNvPr>
          <p:cNvSpPr>
            <a:spLocks noGrp="1"/>
          </p:cNvSpPr>
          <p:nvPr>
            <p:ph type="sldNum" sz="quarter" idx="12"/>
          </p:nvPr>
        </p:nvSpPr>
        <p:spPr/>
        <p:txBody>
          <a:bodyPr/>
          <a:lstStyle/>
          <a:p>
            <a:fld id="{10742046-150D-4128-9BFC-D4FFADD02E2B}" type="slidenum">
              <a:rPr lang="en-US" smtClean="0"/>
              <a:t>‹#›</a:t>
            </a:fld>
            <a:endParaRPr lang="en-US"/>
          </a:p>
        </p:txBody>
      </p:sp>
    </p:spTree>
    <p:extLst>
      <p:ext uri="{BB962C8B-B14F-4D97-AF65-F5344CB8AC3E}">
        <p14:creationId xmlns:p14="http://schemas.microsoft.com/office/powerpoint/2010/main" val="806426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046618-A784-42C6-92A3-BB95D2C4A8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346605-5D2F-4D21-B8CC-B3ADFB244D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3F6B89-C153-4639-865F-CE24C1BD6BE4}"/>
              </a:ext>
            </a:extLst>
          </p:cNvPr>
          <p:cNvSpPr>
            <a:spLocks noGrp="1"/>
          </p:cNvSpPr>
          <p:nvPr>
            <p:ph type="dt" sz="half" idx="10"/>
          </p:nvPr>
        </p:nvSpPr>
        <p:spPr/>
        <p:txBody>
          <a:bodyPr/>
          <a:lstStyle/>
          <a:p>
            <a:fld id="{AAAF164E-0F5D-4AC2-AEA7-EA14FABAAD7D}" type="datetimeFigureOut">
              <a:rPr lang="en-US" smtClean="0"/>
              <a:t>8/5/2020</a:t>
            </a:fld>
            <a:endParaRPr lang="en-US"/>
          </a:p>
        </p:txBody>
      </p:sp>
      <p:sp>
        <p:nvSpPr>
          <p:cNvPr id="5" name="Footer Placeholder 4">
            <a:extLst>
              <a:ext uri="{FF2B5EF4-FFF2-40B4-BE49-F238E27FC236}">
                <a16:creationId xmlns:a16="http://schemas.microsoft.com/office/drawing/2014/main" id="{E3A21F97-3836-435B-B010-336E96240C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C4A93-32C6-417C-AE10-FAD8532D2011}"/>
              </a:ext>
            </a:extLst>
          </p:cNvPr>
          <p:cNvSpPr>
            <a:spLocks noGrp="1"/>
          </p:cNvSpPr>
          <p:nvPr>
            <p:ph type="sldNum" sz="quarter" idx="12"/>
          </p:nvPr>
        </p:nvSpPr>
        <p:spPr/>
        <p:txBody>
          <a:bodyPr/>
          <a:lstStyle/>
          <a:p>
            <a:fld id="{10742046-150D-4128-9BFC-D4FFADD02E2B}" type="slidenum">
              <a:rPr lang="en-US" smtClean="0"/>
              <a:t>‹#›</a:t>
            </a:fld>
            <a:endParaRPr lang="en-US"/>
          </a:p>
        </p:txBody>
      </p:sp>
    </p:spTree>
    <p:extLst>
      <p:ext uri="{BB962C8B-B14F-4D97-AF65-F5344CB8AC3E}">
        <p14:creationId xmlns:p14="http://schemas.microsoft.com/office/powerpoint/2010/main" val="260936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SLIDE 4">
  <p:cSld name="2_SLIDE 4">
    <p:spTree>
      <p:nvGrpSpPr>
        <p:cNvPr id="1" name="Shape 70"/>
        <p:cNvGrpSpPr/>
        <p:nvPr/>
      </p:nvGrpSpPr>
      <p:grpSpPr>
        <a:xfrm>
          <a:off x="0" y="0"/>
          <a:ext cx="0" cy="0"/>
          <a:chOff x="0" y="0"/>
          <a:chExt cx="0" cy="0"/>
        </a:xfrm>
      </p:grpSpPr>
      <p:sp>
        <p:nvSpPr>
          <p:cNvPr id="71" name="Google Shape;71;p17"/>
          <p:cNvSpPr txBox="1">
            <a:spLocks noGrp="1"/>
          </p:cNvSpPr>
          <p:nvPr>
            <p:ph type="body" idx="1"/>
          </p:nvPr>
        </p:nvSpPr>
        <p:spPr>
          <a:xfrm>
            <a:off x="516320" y="1685924"/>
            <a:ext cx="7016000" cy="4118000"/>
          </a:xfrm>
          <a:prstGeom prst="rect">
            <a:avLst/>
          </a:prstGeom>
          <a:noFill/>
          <a:ln>
            <a:noFill/>
          </a:ln>
        </p:spPr>
        <p:txBody>
          <a:bodyPr spcFirstLastPara="1" wrap="square" lIns="8075" tIns="0" rIns="0" bIns="0" anchor="t" anchorCtr="0">
            <a:noAutofit/>
          </a:bodyPr>
          <a:lstStyle>
            <a:lvl1pPr marL="609585" lvl="0" indent="-406390" algn="l" rtl="0">
              <a:lnSpc>
                <a:spcPct val="100000"/>
              </a:lnSpc>
              <a:spcBef>
                <a:spcPts val="0"/>
              </a:spcBef>
              <a:spcAft>
                <a:spcPts val="0"/>
              </a:spcAft>
              <a:buClr>
                <a:srgbClr val="0C0C0C"/>
              </a:buClr>
              <a:buSzPts val="1200"/>
              <a:buChar char="▪"/>
              <a:defRPr sz="1600">
                <a:solidFill>
                  <a:srgbClr val="0C0C0C"/>
                </a:solidFill>
              </a:defRPr>
            </a:lvl1pPr>
            <a:lvl2pPr marL="1219170" lvl="1" indent="-406390" algn="l" rtl="0">
              <a:lnSpc>
                <a:spcPct val="90000"/>
              </a:lnSpc>
              <a:spcBef>
                <a:spcPts val="1067"/>
              </a:spcBef>
              <a:spcAft>
                <a:spcPts val="0"/>
              </a:spcAft>
              <a:buClr>
                <a:srgbClr val="0C0C0C"/>
              </a:buClr>
              <a:buSzPts val="1200"/>
              <a:buChar char="−"/>
              <a:defRPr sz="1600">
                <a:solidFill>
                  <a:srgbClr val="0C0C0C"/>
                </a:solidFill>
              </a:defRPr>
            </a:lvl2pPr>
            <a:lvl3pPr marL="1828754" lvl="2" indent="-406390" algn="l" rtl="0">
              <a:lnSpc>
                <a:spcPct val="90000"/>
              </a:lnSpc>
              <a:spcBef>
                <a:spcPts val="1067"/>
              </a:spcBef>
              <a:spcAft>
                <a:spcPts val="0"/>
              </a:spcAft>
              <a:buClr>
                <a:srgbClr val="0C0C0C"/>
              </a:buClr>
              <a:buSzPts val="1200"/>
              <a:buChar char="−"/>
              <a:defRPr sz="1600">
                <a:solidFill>
                  <a:srgbClr val="0C0C0C"/>
                </a:solidFill>
              </a:defRPr>
            </a:lvl3pPr>
            <a:lvl4pPr marL="2438339" lvl="3" indent="-406390" algn="l" rtl="0">
              <a:lnSpc>
                <a:spcPct val="90000"/>
              </a:lnSpc>
              <a:spcBef>
                <a:spcPts val="1067"/>
              </a:spcBef>
              <a:spcAft>
                <a:spcPts val="0"/>
              </a:spcAft>
              <a:buClr>
                <a:srgbClr val="0C0C0C"/>
              </a:buClr>
              <a:buSzPts val="1200"/>
              <a:buChar char="−"/>
              <a:defRPr sz="1600">
                <a:solidFill>
                  <a:srgbClr val="0C0C0C"/>
                </a:solidFill>
              </a:defRPr>
            </a:lvl4pPr>
            <a:lvl5pPr marL="3047924" lvl="4" indent="-406390" algn="l" rtl="0">
              <a:lnSpc>
                <a:spcPct val="90000"/>
              </a:lnSpc>
              <a:spcBef>
                <a:spcPts val="1067"/>
              </a:spcBef>
              <a:spcAft>
                <a:spcPts val="0"/>
              </a:spcAft>
              <a:buClr>
                <a:srgbClr val="0C0C0C"/>
              </a:buClr>
              <a:buSzPts val="1200"/>
              <a:buChar char="−"/>
              <a:defRPr sz="1600">
                <a:solidFill>
                  <a:srgbClr val="0C0C0C"/>
                </a:solidFill>
              </a:defRPr>
            </a:lvl5pPr>
            <a:lvl6pPr marL="3657509" lvl="5" indent="-423323" algn="l" rtl="0">
              <a:spcBef>
                <a:spcPts val="1067"/>
              </a:spcBef>
              <a:spcAft>
                <a:spcPts val="0"/>
              </a:spcAft>
              <a:buClr>
                <a:schemeClr val="dk1"/>
              </a:buClr>
              <a:buSzPts val="1400"/>
              <a:buChar char="•"/>
              <a:defRPr/>
            </a:lvl6pPr>
            <a:lvl7pPr marL="4267093" lvl="6" indent="-423323" algn="l" rtl="0">
              <a:spcBef>
                <a:spcPts val="400"/>
              </a:spcBef>
              <a:spcAft>
                <a:spcPts val="0"/>
              </a:spcAft>
              <a:buClr>
                <a:schemeClr val="dk1"/>
              </a:buClr>
              <a:buSzPts val="1400"/>
              <a:buChar char="•"/>
              <a:defRPr/>
            </a:lvl7pPr>
            <a:lvl8pPr marL="4876678" lvl="7" indent="-423323" algn="l" rtl="0">
              <a:spcBef>
                <a:spcPts val="400"/>
              </a:spcBef>
              <a:spcAft>
                <a:spcPts val="0"/>
              </a:spcAft>
              <a:buClr>
                <a:schemeClr val="dk1"/>
              </a:buClr>
              <a:buSzPts val="1400"/>
              <a:buChar char="•"/>
              <a:defRPr/>
            </a:lvl8pPr>
            <a:lvl9pPr marL="5486263" lvl="8" indent="-423323" algn="l" rtl="0">
              <a:spcBef>
                <a:spcPts val="400"/>
              </a:spcBef>
              <a:spcAft>
                <a:spcPts val="0"/>
              </a:spcAft>
              <a:buClr>
                <a:schemeClr val="dk1"/>
              </a:buClr>
              <a:buSzPts val="1400"/>
              <a:buChar char="•"/>
              <a:defRPr/>
            </a:lvl9pPr>
          </a:lstStyle>
          <a:p>
            <a:endParaRPr/>
          </a:p>
        </p:txBody>
      </p:sp>
      <p:sp>
        <p:nvSpPr>
          <p:cNvPr id="72" name="Google Shape;72;p17"/>
          <p:cNvSpPr txBox="1">
            <a:spLocks noGrp="1"/>
          </p:cNvSpPr>
          <p:nvPr>
            <p:ph type="ftr" idx="11"/>
          </p:nvPr>
        </p:nvSpPr>
        <p:spPr>
          <a:xfrm>
            <a:off x="4659929" y="6076361"/>
            <a:ext cx="2872400" cy="3600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1100"/>
              <a:buNone/>
              <a:defRPr sz="1200">
                <a:solidFill>
                  <a:srgbClr val="0C0C0C"/>
                </a:solidFill>
                <a:latin typeface="Calibri"/>
                <a:ea typeface="Calibri"/>
                <a:cs typeface="Calibri"/>
                <a:sym typeface="Calibri"/>
              </a:defRPr>
            </a:lvl1pPr>
            <a:lvl2pPr lvl="1" algn="l" rtl="0">
              <a:spcBef>
                <a:spcPts val="1067"/>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7"/>
          <p:cNvSpPr txBox="1">
            <a:spLocks noGrp="1"/>
          </p:cNvSpPr>
          <p:nvPr>
            <p:ph type="sldNum" idx="12"/>
          </p:nvPr>
        </p:nvSpPr>
        <p:spPr>
          <a:xfrm>
            <a:off x="516321" y="6076361"/>
            <a:ext cx="914400" cy="360000"/>
          </a:xfrm>
          <a:prstGeom prst="rect">
            <a:avLst/>
          </a:prstGeom>
          <a:noFill/>
          <a:ln>
            <a:noFill/>
          </a:ln>
        </p:spPr>
        <p:txBody>
          <a:bodyPr spcFirstLastPara="1" wrap="square" lIns="0" tIns="0" rIns="0" bIns="0" anchor="b" anchorCtr="0">
            <a:noAutofit/>
          </a:bodyPr>
          <a:lstStyle>
            <a:lvl1pPr marL="0" lvl="0" indent="0" algn="l" rtl="0">
              <a:lnSpc>
                <a:spcPct val="90000"/>
              </a:lnSpc>
              <a:spcBef>
                <a:spcPts val="0"/>
              </a:spcBef>
              <a:spcAft>
                <a:spcPts val="0"/>
              </a:spcAft>
              <a:buNone/>
              <a:defRPr sz="1467" b="1">
                <a:solidFill>
                  <a:srgbClr val="0C0C0C"/>
                </a:solidFill>
                <a:latin typeface="Calibri"/>
                <a:ea typeface="Calibri"/>
                <a:cs typeface="Calibri"/>
                <a:sym typeface="Calibri"/>
              </a:defRPr>
            </a:lvl1pPr>
            <a:lvl2pPr marL="0" lvl="1" indent="0" algn="l" rtl="0">
              <a:lnSpc>
                <a:spcPct val="90000"/>
              </a:lnSpc>
              <a:spcBef>
                <a:spcPts val="0"/>
              </a:spcBef>
              <a:spcAft>
                <a:spcPts val="0"/>
              </a:spcAft>
              <a:buNone/>
              <a:defRPr sz="1467" b="1">
                <a:solidFill>
                  <a:srgbClr val="0C0C0C"/>
                </a:solidFill>
                <a:latin typeface="Calibri"/>
                <a:ea typeface="Calibri"/>
                <a:cs typeface="Calibri"/>
                <a:sym typeface="Calibri"/>
              </a:defRPr>
            </a:lvl2pPr>
            <a:lvl3pPr marL="0" lvl="2" indent="0" algn="l" rtl="0">
              <a:lnSpc>
                <a:spcPct val="90000"/>
              </a:lnSpc>
              <a:spcBef>
                <a:spcPts val="0"/>
              </a:spcBef>
              <a:spcAft>
                <a:spcPts val="0"/>
              </a:spcAft>
              <a:buNone/>
              <a:defRPr sz="1467" b="1">
                <a:solidFill>
                  <a:srgbClr val="0C0C0C"/>
                </a:solidFill>
                <a:latin typeface="Calibri"/>
                <a:ea typeface="Calibri"/>
                <a:cs typeface="Calibri"/>
                <a:sym typeface="Calibri"/>
              </a:defRPr>
            </a:lvl3pPr>
            <a:lvl4pPr marL="0" lvl="3" indent="0" algn="l" rtl="0">
              <a:lnSpc>
                <a:spcPct val="90000"/>
              </a:lnSpc>
              <a:spcBef>
                <a:spcPts val="0"/>
              </a:spcBef>
              <a:spcAft>
                <a:spcPts val="0"/>
              </a:spcAft>
              <a:buNone/>
              <a:defRPr sz="1467" b="1">
                <a:solidFill>
                  <a:srgbClr val="0C0C0C"/>
                </a:solidFill>
                <a:latin typeface="Calibri"/>
                <a:ea typeface="Calibri"/>
                <a:cs typeface="Calibri"/>
                <a:sym typeface="Calibri"/>
              </a:defRPr>
            </a:lvl4pPr>
            <a:lvl5pPr marL="0" lvl="4" indent="0" algn="l" rtl="0">
              <a:lnSpc>
                <a:spcPct val="90000"/>
              </a:lnSpc>
              <a:spcBef>
                <a:spcPts val="0"/>
              </a:spcBef>
              <a:spcAft>
                <a:spcPts val="0"/>
              </a:spcAft>
              <a:buNone/>
              <a:defRPr sz="1467" b="1">
                <a:solidFill>
                  <a:srgbClr val="0C0C0C"/>
                </a:solidFill>
                <a:latin typeface="Calibri"/>
                <a:ea typeface="Calibri"/>
                <a:cs typeface="Calibri"/>
                <a:sym typeface="Calibri"/>
              </a:defRPr>
            </a:lvl5pPr>
            <a:lvl6pPr marL="0" lvl="5" indent="0" algn="l" rtl="0">
              <a:lnSpc>
                <a:spcPct val="90000"/>
              </a:lnSpc>
              <a:spcBef>
                <a:spcPts val="0"/>
              </a:spcBef>
              <a:spcAft>
                <a:spcPts val="0"/>
              </a:spcAft>
              <a:buNone/>
              <a:defRPr sz="1467" b="1">
                <a:solidFill>
                  <a:srgbClr val="0C0C0C"/>
                </a:solidFill>
                <a:latin typeface="Calibri"/>
                <a:ea typeface="Calibri"/>
                <a:cs typeface="Calibri"/>
                <a:sym typeface="Calibri"/>
              </a:defRPr>
            </a:lvl6pPr>
            <a:lvl7pPr marL="0" lvl="6" indent="0" algn="l" rtl="0">
              <a:lnSpc>
                <a:spcPct val="90000"/>
              </a:lnSpc>
              <a:spcBef>
                <a:spcPts val="0"/>
              </a:spcBef>
              <a:spcAft>
                <a:spcPts val="0"/>
              </a:spcAft>
              <a:buNone/>
              <a:defRPr sz="1467" b="1">
                <a:solidFill>
                  <a:srgbClr val="0C0C0C"/>
                </a:solidFill>
                <a:latin typeface="Calibri"/>
                <a:ea typeface="Calibri"/>
                <a:cs typeface="Calibri"/>
                <a:sym typeface="Calibri"/>
              </a:defRPr>
            </a:lvl7pPr>
            <a:lvl8pPr marL="0" lvl="7" indent="0" algn="l" rtl="0">
              <a:lnSpc>
                <a:spcPct val="90000"/>
              </a:lnSpc>
              <a:spcBef>
                <a:spcPts val="0"/>
              </a:spcBef>
              <a:spcAft>
                <a:spcPts val="0"/>
              </a:spcAft>
              <a:buNone/>
              <a:defRPr sz="1467" b="1">
                <a:solidFill>
                  <a:srgbClr val="0C0C0C"/>
                </a:solidFill>
                <a:latin typeface="Calibri"/>
                <a:ea typeface="Calibri"/>
                <a:cs typeface="Calibri"/>
                <a:sym typeface="Calibri"/>
              </a:defRPr>
            </a:lvl8pPr>
            <a:lvl9pPr marL="0" lvl="8" indent="0" algn="l" rtl="0">
              <a:lnSpc>
                <a:spcPct val="90000"/>
              </a:lnSpc>
              <a:spcBef>
                <a:spcPts val="0"/>
              </a:spcBef>
              <a:spcAft>
                <a:spcPts val="0"/>
              </a:spcAft>
              <a:buNone/>
              <a:defRPr sz="1467" b="1">
                <a:solidFill>
                  <a:srgbClr val="0C0C0C"/>
                </a:solidFill>
                <a:latin typeface="Calibri"/>
                <a:ea typeface="Calibri"/>
                <a:cs typeface="Calibri"/>
                <a:sym typeface="Calibri"/>
              </a:defRPr>
            </a:lvl9pPr>
          </a:lstStyle>
          <a:p>
            <a:fld id="{00000000-1234-1234-1234-123412341234}" type="slidenum">
              <a:rPr lang="en" smtClean="0"/>
              <a:pPr/>
              <a:t>‹#›</a:t>
            </a:fld>
            <a:endParaRPr lang="en"/>
          </a:p>
        </p:txBody>
      </p:sp>
      <p:sp>
        <p:nvSpPr>
          <p:cNvPr id="74" name="Google Shape;74;p17"/>
          <p:cNvSpPr>
            <a:spLocks noGrp="1"/>
          </p:cNvSpPr>
          <p:nvPr>
            <p:ph type="pic" idx="2"/>
          </p:nvPr>
        </p:nvSpPr>
        <p:spPr>
          <a:xfrm>
            <a:off x="7915600" y="0"/>
            <a:ext cx="4276400" cy="6858000"/>
          </a:xfrm>
          <a:prstGeom prst="rect">
            <a:avLst/>
          </a:prstGeom>
          <a:solidFill>
            <a:srgbClr val="D8D8D8"/>
          </a:solidFill>
          <a:ln>
            <a:noFill/>
          </a:ln>
        </p:spPr>
        <p:txBody>
          <a:bodyPr spcFirstLastPara="1" wrap="square" lIns="8075" tIns="0" rIns="0" bIns="0" anchor="t" anchorCtr="0">
            <a:noAutofit/>
          </a:bodyPr>
          <a:lstStyle>
            <a:lvl1pPr marR="0" lvl="0" algn="l" rtl="0">
              <a:lnSpc>
                <a:spcPct val="90000"/>
              </a:lnSpc>
              <a:spcBef>
                <a:spcPts val="0"/>
              </a:spcBef>
              <a:spcAft>
                <a:spcPts val="0"/>
              </a:spcAft>
              <a:buClr>
                <a:srgbClr val="D8D8D8"/>
              </a:buClr>
              <a:buSzPts val="1700"/>
              <a:buFont typeface="Noto Sans Symbols"/>
              <a:buChar char="▪"/>
              <a:defRPr sz="2267" b="0" i="0" u="none" strike="noStrike" cap="none">
                <a:solidFill>
                  <a:srgbClr val="D8D8D8"/>
                </a:solidFill>
                <a:latin typeface="Calibri"/>
                <a:ea typeface="Calibri"/>
                <a:cs typeface="Calibri"/>
                <a:sym typeface="Calibri"/>
              </a:defRPr>
            </a:lvl1pPr>
            <a:lvl2pPr marR="0" lvl="1" algn="l" rtl="0">
              <a:lnSpc>
                <a:spcPct val="90000"/>
              </a:lnSpc>
              <a:spcBef>
                <a:spcPts val="1067"/>
              </a:spcBef>
              <a:spcAft>
                <a:spcPts val="0"/>
              </a:spcAft>
              <a:buClr>
                <a:srgbClr val="0C0C0C"/>
              </a:buClr>
              <a:buSzPts val="1500"/>
              <a:buFont typeface="Noto Sans Symbols"/>
              <a:buChar char="−"/>
              <a:defRPr sz="2000" b="0" i="0" u="none" strike="noStrike" cap="none">
                <a:solidFill>
                  <a:srgbClr val="0C0C0C"/>
                </a:solidFill>
                <a:latin typeface="Calibri"/>
                <a:ea typeface="Calibri"/>
                <a:cs typeface="Calibri"/>
                <a:sym typeface="Calibri"/>
              </a:defRPr>
            </a:lvl2pPr>
            <a:lvl3pPr marR="0" lvl="2" algn="l" rtl="0">
              <a:lnSpc>
                <a:spcPct val="90000"/>
              </a:lnSpc>
              <a:spcBef>
                <a:spcPts val="1067"/>
              </a:spcBef>
              <a:spcAft>
                <a:spcPts val="0"/>
              </a:spcAft>
              <a:buClr>
                <a:srgbClr val="0C0C0C"/>
              </a:buClr>
              <a:buSzPts val="1400"/>
              <a:buFont typeface="Noto Sans Symbols"/>
              <a:buChar char="−"/>
              <a:defRPr sz="1867" b="0" i="0" u="none" strike="noStrike" cap="none">
                <a:solidFill>
                  <a:srgbClr val="0C0C0C"/>
                </a:solidFill>
                <a:latin typeface="Calibri"/>
                <a:ea typeface="Calibri"/>
                <a:cs typeface="Calibri"/>
                <a:sym typeface="Calibri"/>
              </a:defRPr>
            </a:lvl3pPr>
            <a:lvl4pPr marR="0" lvl="3" algn="l" rtl="0">
              <a:lnSpc>
                <a:spcPct val="90000"/>
              </a:lnSpc>
              <a:spcBef>
                <a:spcPts val="1067"/>
              </a:spcBef>
              <a:spcAft>
                <a:spcPts val="0"/>
              </a:spcAft>
              <a:buClr>
                <a:srgbClr val="0C0C0C"/>
              </a:buClr>
              <a:buSzPts val="1200"/>
              <a:buFont typeface="Noto Sans Symbols"/>
              <a:buChar char="−"/>
              <a:defRPr sz="1600" b="0" i="0" u="none" strike="noStrike" cap="none">
                <a:solidFill>
                  <a:srgbClr val="0C0C0C"/>
                </a:solidFill>
                <a:latin typeface="Calibri"/>
                <a:ea typeface="Calibri"/>
                <a:cs typeface="Calibri"/>
                <a:sym typeface="Calibri"/>
              </a:defRPr>
            </a:lvl4pPr>
            <a:lvl5pPr marR="0" lvl="4" algn="l" rtl="0">
              <a:lnSpc>
                <a:spcPct val="90000"/>
              </a:lnSpc>
              <a:spcBef>
                <a:spcPts val="1067"/>
              </a:spcBef>
              <a:spcAft>
                <a:spcPts val="0"/>
              </a:spcAft>
              <a:buClr>
                <a:srgbClr val="0C0C0C"/>
              </a:buClr>
              <a:buSzPts val="1200"/>
              <a:buFont typeface="Noto Sans Symbols"/>
              <a:buChar char="−"/>
              <a:defRPr sz="1600" b="0" i="0" u="none" strike="noStrike" cap="none">
                <a:solidFill>
                  <a:srgbClr val="0C0C0C"/>
                </a:solidFill>
                <a:latin typeface="Calibri"/>
                <a:ea typeface="Calibri"/>
                <a:cs typeface="Calibri"/>
                <a:sym typeface="Calibri"/>
              </a:defRPr>
            </a:lvl5pPr>
            <a:lvl6pPr marR="0" lvl="5" algn="l" rtl="0">
              <a:spcBef>
                <a:spcPts val="1067"/>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title"/>
          </p:nvPr>
        </p:nvSpPr>
        <p:spPr>
          <a:xfrm>
            <a:off x="516323" y="410829"/>
            <a:ext cx="7016000" cy="10732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rgbClr val="083C51"/>
              </a:buClr>
              <a:buSzPts val="2700"/>
              <a:buFont typeface="Bebas Neue"/>
              <a:buNone/>
              <a:defRPr>
                <a:solidFill>
                  <a:srgbClr val="083C5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7"/>
          <p:cNvSpPr txBox="1">
            <a:spLocks noGrp="1"/>
          </p:cNvSpPr>
          <p:nvPr>
            <p:ph type="body" idx="3"/>
          </p:nvPr>
        </p:nvSpPr>
        <p:spPr>
          <a:xfrm>
            <a:off x="516323" y="942477"/>
            <a:ext cx="7016000" cy="541600"/>
          </a:xfrm>
          <a:prstGeom prst="rect">
            <a:avLst/>
          </a:prstGeom>
          <a:noFill/>
          <a:ln>
            <a:noFill/>
          </a:ln>
        </p:spPr>
        <p:txBody>
          <a:bodyPr spcFirstLastPara="1" wrap="square" lIns="8075" tIns="0" rIns="0" bIns="0" anchor="t" anchorCtr="0">
            <a:noAutofit/>
          </a:bodyPr>
          <a:lstStyle>
            <a:lvl1pPr marL="609585" lvl="0" indent="-304792" algn="l" rtl="0">
              <a:lnSpc>
                <a:spcPct val="90000"/>
              </a:lnSpc>
              <a:spcBef>
                <a:spcPts val="0"/>
              </a:spcBef>
              <a:spcAft>
                <a:spcPts val="0"/>
              </a:spcAft>
              <a:buClr>
                <a:srgbClr val="7F7F7F"/>
              </a:buClr>
              <a:buSzPts val="1700"/>
              <a:buNone/>
              <a:defRPr>
                <a:solidFill>
                  <a:srgbClr val="7F7F7F"/>
                </a:solidFill>
              </a:defRPr>
            </a:lvl1pPr>
            <a:lvl2pPr marL="1219170" lvl="1" indent="-423323" algn="l" rtl="0">
              <a:lnSpc>
                <a:spcPct val="90000"/>
              </a:lnSpc>
              <a:spcBef>
                <a:spcPts val="1067"/>
              </a:spcBef>
              <a:spcAft>
                <a:spcPts val="0"/>
              </a:spcAft>
              <a:buClr>
                <a:srgbClr val="0C0C0C"/>
              </a:buClr>
              <a:buSzPts val="1400"/>
              <a:buChar char="−"/>
              <a:defRPr/>
            </a:lvl2pPr>
            <a:lvl3pPr marL="1828754" lvl="2" indent="-423323" algn="l" rtl="0">
              <a:lnSpc>
                <a:spcPct val="90000"/>
              </a:lnSpc>
              <a:spcBef>
                <a:spcPts val="1067"/>
              </a:spcBef>
              <a:spcAft>
                <a:spcPts val="0"/>
              </a:spcAft>
              <a:buClr>
                <a:srgbClr val="0C0C0C"/>
              </a:buClr>
              <a:buSzPts val="1400"/>
              <a:buChar char="−"/>
              <a:defRPr/>
            </a:lvl3pPr>
            <a:lvl4pPr marL="2438339" lvl="3" indent="-423323" algn="l" rtl="0">
              <a:lnSpc>
                <a:spcPct val="90000"/>
              </a:lnSpc>
              <a:spcBef>
                <a:spcPts val="1067"/>
              </a:spcBef>
              <a:spcAft>
                <a:spcPts val="0"/>
              </a:spcAft>
              <a:buClr>
                <a:srgbClr val="0C0C0C"/>
              </a:buClr>
              <a:buSzPts val="1400"/>
              <a:buChar char="−"/>
              <a:defRPr/>
            </a:lvl4pPr>
            <a:lvl5pPr marL="3047924" lvl="4" indent="-423323" algn="l" rtl="0">
              <a:lnSpc>
                <a:spcPct val="90000"/>
              </a:lnSpc>
              <a:spcBef>
                <a:spcPts val="1067"/>
              </a:spcBef>
              <a:spcAft>
                <a:spcPts val="0"/>
              </a:spcAft>
              <a:buClr>
                <a:srgbClr val="0C0C0C"/>
              </a:buClr>
              <a:buSzPts val="1400"/>
              <a:buChar char="−"/>
              <a:defRPr/>
            </a:lvl5pPr>
            <a:lvl6pPr marL="3657509" lvl="5" indent="-423323" algn="l" rtl="0">
              <a:spcBef>
                <a:spcPts val="1067"/>
              </a:spcBef>
              <a:spcAft>
                <a:spcPts val="0"/>
              </a:spcAft>
              <a:buClr>
                <a:schemeClr val="dk1"/>
              </a:buClr>
              <a:buSzPts val="1400"/>
              <a:buChar char="•"/>
              <a:defRPr/>
            </a:lvl6pPr>
            <a:lvl7pPr marL="4267093" lvl="6" indent="-423323" algn="l" rtl="0">
              <a:spcBef>
                <a:spcPts val="400"/>
              </a:spcBef>
              <a:spcAft>
                <a:spcPts val="0"/>
              </a:spcAft>
              <a:buClr>
                <a:schemeClr val="dk1"/>
              </a:buClr>
              <a:buSzPts val="1400"/>
              <a:buChar char="•"/>
              <a:defRPr/>
            </a:lvl7pPr>
            <a:lvl8pPr marL="4876678" lvl="7" indent="-423323" algn="l" rtl="0">
              <a:spcBef>
                <a:spcPts val="400"/>
              </a:spcBef>
              <a:spcAft>
                <a:spcPts val="0"/>
              </a:spcAft>
              <a:buClr>
                <a:schemeClr val="dk1"/>
              </a:buClr>
              <a:buSzPts val="1400"/>
              <a:buChar char="•"/>
              <a:defRPr/>
            </a:lvl8pPr>
            <a:lvl9pPr marL="5486263" lvl="8" indent="-423323" algn="l" rtl="0">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78955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DDA6A-98F3-4B13-84E8-D695B1EED9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E1816B-789E-4F6D-9EE9-3D689D1BE3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78BD6D-BF61-4434-8724-7276CE31FF67}"/>
              </a:ext>
            </a:extLst>
          </p:cNvPr>
          <p:cNvSpPr>
            <a:spLocks noGrp="1"/>
          </p:cNvSpPr>
          <p:nvPr>
            <p:ph type="dt" sz="half" idx="10"/>
          </p:nvPr>
        </p:nvSpPr>
        <p:spPr/>
        <p:txBody>
          <a:bodyPr/>
          <a:lstStyle/>
          <a:p>
            <a:fld id="{AAAF164E-0F5D-4AC2-AEA7-EA14FABAAD7D}" type="datetimeFigureOut">
              <a:rPr lang="en-US" smtClean="0"/>
              <a:t>8/5/2020</a:t>
            </a:fld>
            <a:endParaRPr lang="en-US"/>
          </a:p>
        </p:txBody>
      </p:sp>
      <p:sp>
        <p:nvSpPr>
          <p:cNvPr id="5" name="Footer Placeholder 4">
            <a:extLst>
              <a:ext uri="{FF2B5EF4-FFF2-40B4-BE49-F238E27FC236}">
                <a16:creationId xmlns:a16="http://schemas.microsoft.com/office/drawing/2014/main" id="{93F42771-59F1-476D-A9E4-FCE013136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39B3E-DF64-4ACE-8012-72EA080FA69A}"/>
              </a:ext>
            </a:extLst>
          </p:cNvPr>
          <p:cNvSpPr>
            <a:spLocks noGrp="1"/>
          </p:cNvSpPr>
          <p:nvPr>
            <p:ph type="sldNum" sz="quarter" idx="12"/>
          </p:nvPr>
        </p:nvSpPr>
        <p:spPr/>
        <p:txBody>
          <a:bodyPr/>
          <a:lstStyle/>
          <a:p>
            <a:fld id="{10742046-150D-4128-9BFC-D4FFADD02E2B}" type="slidenum">
              <a:rPr lang="en-US" smtClean="0"/>
              <a:t>‹#›</a:t>
            </a:fld>
            <a:endParaRPr lang="en-US"/>
          </a:p>
        </p:txBody>
      </p:sp>
    </p:spTree>
    <p:extLst>
      <p:ext uri="{BB962C8B-B14F-4D97-AF65-F5344CB8AC3E}">
        <p14:creationId xmlns:p14="http://schemas.microsoft.com/office/powerpoint/2010/main" val="1071622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FE57-3AAA-4A03-B57C-FD483EF95F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132134-6467-41C7-BCF5-846A3973A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F9E610-7B3C-4FFB-B56F-B5340D69E732}"/>
              </a:ext>
            </a:extLst>
          </p:cNvPr>
          <p:cNvSpPr>
            <a:spLocks noGrp="1"/>
          </p:cNvSpPr>
          <p:nvPr>
            <p:ph type="dt" sz="half" idx="10"/>
          </p:nvPr>
        </p:nvSpPr>
        <p:spPr/>
        <p:txBody>
          <a:bodyPr/>
          <a:lstStyle/>
          <a:p>
            <a:fld id="{AAAF164E-0F5D-4AC2-AEA7-EA14FABAAD7D}" type="datetimeFigureOut">
              <a:rPr lang="en-US" smtClean="0"/>
              <a:t>8/5/2020</a:t>
            </a:fld>
            <a:endParaRPr lang="en-US"/>
          </a:p>
        </p:txBody>
      </p:sp>
      <p:sp>
        <p:nvSpPr>
          <p:cNvPr id="5" name="Footer Placeholder 4">
            <a:extLst>
              <a:ext uri="{FF2B5EF4-FFF2-40B4-BE49-F238E27FC236}">
                <a16:creationId xmlns:a16="http://schemas.microsoft.com/office/drawing/2014/main" id="{1B43C763-B45C-461C-8E71-C09FF72E8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D33AC4-5912-4F01-8E8B-1B4E3A798B8B}"/>
              </a:ext>
            </a:extLst>
          </p:cNvPr>
          <p:cNvSpPr>
            <a:spLocks noGrp="1"/>
          </p:cNvSpPr>
          <p:nvPr>
            <p:ph type="sldNum" sz="quarter" idx="12"/>
          </p:nvPr>
        </p:nvSpPr>
        <p:spPr/>
        <p:txBody>
          <a:bodyPr/>
          <a:lstStyle/>
          <a:p>
            <a:fld id="{10742046-150D-4128-9BFC-D4FFADD02E2B}" type="slidenum">
              <a:rPr lang="en-US" smtClean="0"/>
              <a:t>‹#›</a:t>
            </a:fld>
            <a:endParaRPr lang="en-US"/>
          </a:p>
        </p:txBody>
      </p:sp>
    </p:spTree>
    <p:extLst>
      <p:ext uri="{BB962C8B-B14F-4D97-AF65-F5344CB8AC3E}">
        <p14:creationId xmlns:p14="http://schemas.microsoft.com/office/powerpoint/2010/main" val="3872825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AC898-466D-4896-AAA9-9319B91722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FA169-9611-487A-83BC-8794B110E2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173857-E661-41C6-A949-A69D214647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CD3B71-681D-4B4D-BE88-8E720C49B14F}"/>
              </a:ext>
            </a:extLst>
          </p:cNvPr>
          <p:cNvSpPr>
            <a:spLocks noGrp="1"/>
          </p:cNvSpPr>
          <p:nvPr>
            <p:ph type="dt" sz="half" idx="10"/>
          </p:nvPr>
        </p:nvSpPr>
        <p:spPr/>
        <p:txBody>
          <a:bodyPr/>
          <a:lstStyle/>
          <a:p>
            <a:fld id="{AAAF164E-0F5D-4AC2-AEA7-EA14FABAAD7D}" type="datetimeFigureOut">
              <a:rPr lang="en-US" smtClean="0"/>
              <a:t>8/5/2020</a:t>
            </a:fld>
            <a:endParaRPr lang="en-US"/>
          </a:p>
        </p:txBody>
      </p:sp>
      <p:sp>
        <p:nvSpPr>
          <p:cNvPr id="6" name="Footer Placeholder 5">
            <a:extLst>
              <a:ext uri="{FF2B5EF4-FFF2-40B4-BE49-F238E27FC236}">
                <a16:creationId xmlns:a16="http://schemas.microsoft.com/office/drawing/2014/main" id="{0D2FA354-2622-41ED-BE9B-83232AAF61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B58F60-98E5-4439-B585-6574022B5416}"/>
              </a:ext>
            </a:extLst>
          </p:cNvPr>
          <p:cNvSpPr>
            <a:spLocks noGrp="1"/>
          </p:cNvSpPr>
          <p:nvPr>
            <p:ph type="sldNum" sz="quarter" idx="12"/>
          </p:nvPr>
        </p:nvSpPr>
        <p:spPr/>
        <p:txBody>
          <a:bodyPr/>
          <a:lstStyle/>
          <a:p>
            <a:fld id="{10742046-150D-4128-9BFC-D4FFADD02E2B}" type="slidenum">
              <a:rPr lang="en-US" smtClean="0"/>
              <a:t>‹#›</a:t>
            </a:fld>
            <a:endParaRPr lang="en-US"/>
          </a:p>
        </p:txBody>
      </p:sp>
    </p:spTree>
    <p:extLst>
      <p:ext uri="{BB962C8B-B14F-4D97-AF65-F5344CB8AC3E}">
        <p14:creationId xmlns:p14="http://schemas.microsoft.com/office/powerpoint/2010/main" val="287408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763AF-1830-4CC6-867D-25BB0612D9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37F09D-E552-4551-BB75-5382C8DEFE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889E2C-B076-449A-A684-F70CAEC5DA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AC779B-A68D-45E7-8073-D33A60396B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57B220-0195-4FC7-BF9D-664100C049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2A38A4-7196-4C6B-8A47-BADA556F2EB3}"/>
              </a:ext>
            </a:extLst>
          </p:cNvPr>
          <p:cNvSpPr>
            <a:spLocks noGrp="1"/>
          </p:cNvSpPr>
          <p:nvPr>
            <p:ph type="dt" sz="half" idx="10"/>
          </p:nvPr>
        </p:nvSpPr>
        <p:spPr/>
        <p:txBody>
          <a:bodyPr/>
          <a:lstStyle/>
          <a:p>
            <a:fld id="{AAAF164E-0F5D-4AC2-AEA7-EA14FABAAD7D}" type="datetimeFigureOut">
              <a:rPr lang="en-US" smtClean="0"/>
              <a:t>8/5/2020</a:t>
            </a:fld>
            <a:endParaRPr lang="en-US"/>
          </a:p>
        </p:txBody>
      </p:sp>
      <p:sp>
        <p:nvSpPr>
          <p:cNvPr id="8" name="Footer Placeholder 7">
            <a:extLst>
              <a:ext uri="{FF2B5EF4-FFF2-40B4-BE49-F238E27FC236}">
                <a16:creationId xmlns:a16="http://schemas.microsoft.com/office/drawing/2014/main" id="{A668946A-1ED2-4872-A069-F1A7245398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310FBA-E527-49A2-A0F1-6948A37C7764}"/>
              </a:ext>
            </a:extLst>
          </p:cNvPr>
          <p:cNvSpPr>
            <a:spLocks noGrp="1"/>
          </p:cNvSpPr>
          <p:nvPr>
            <p:ph type="sldNum" sz="quarter" idx="12"/>
          </p:nvPr>
        </p:nvSpPr>
        <p:spPr/>
        <p:txBody>
          <a:bodyPr/>
          <a:lstStyle/>
          <a:p>
            <a:fld id="{10742046-150D-4128-9BFC-D4FFADD02E2B}" type="slidenum">
              <a:rPr lang="en-US" smtClean="0"/>
              <a:t>‹#›</a:t>
            </a:fld>
            <a:endParaRPr lang="en-US"/>
          </a:p>
        </p:txBody>
      </p:sp>
    </p:spTree>
    <p:extLst>
      <p:ext uri="{BB962C8B-B14F-4D97-AF65-F5344CB8AC3E}">
        <p14:creationId xmlns:p14="http://schemas.microsoft.com/office/powerpoint/2010/main" val="1946116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2E81-041B-4C35-A934-E35EB35A15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005C62-A1D2-43E0-8CC2-477191B99CC4}"/>
              </a:ext>
            </a:extLst>
          </p:cNvPr>
          <p:cNvSpPr>
            <a:spLocks noGrp="1"/>
          </p:cNvSpPr>
          <p:nvPr>
            <p:ph type="dt" sz="half" idx="10"/>
          </p:nvPr>
        </p:nvSpPr>
        <p:spPr/>
        <p:txBody>
          <a:bodyPr/>
          <a:lstStyle/>
          <a:p>
            <a:fld id="{AAAF164E-0F5D-4AC2-AEA7-EA14FABAAD7D}" type="datetimeFigureOut">
              <a:rPr lang="en-US" smtClean="0"/>
              <a:t>8/5/2020</a:t>
            </a:fld>
            <a:endParaRPr lang="en-US"/>
          </a:p>
        </p:txBody>
      </p:sp>
      <p:sp>
        <p:nvSpPr>
          <p:cNvPr id="4" name="Footer Placeholder 3">
            <a:extLst>
              <a:ext uri="{FF2B5EF4-FFF2-40B4-BE49-F238E27FC236}">
                <a16:creationId xmlns:a16="http://schemas.microsoft.com/office/drawing/2014/main" id="{DD856440-7DB8-40DD-B0C0-48AFD42341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36D1B2-E117-4CA6-977B-D17A8D0F9290}"/>
              </a:ext>
            </a:extLst>
          </p:cNvPr>
          <p:cNvSpPr>
            <a:spLocks noGrp="1"/>
          </p:cNvSpPr>
          <p:nvPr>
            <p:ph type="sldNum" sz="quarter" idx="12"/>
          </p:nvPr>
        </p:nvSpPr>
        <p:spPr/>
        <p:txBody>
          <a:bodyPr/>
          <a:lstStyle/>
          <a:p>
            <a:fld id="{10742046-150D-4128-9BFC-D4FFADD02E2B}" type="slidenum">
              <a:rPr lang="en-US" smtClean="0"/>
              <a:t>‹#›</a:t>
            </a:fld>
            <a:endParaRPr lang="en-US"/>
          </a:p>
        </p:txBody>
      </p:sp>
    </p:spTree>
    <p:extLst>
      <p:ext uri="{BB962C8B-B14F-4D97-AF65-F5344CB8AC3E}">
        <p14:creationId xmlns:p14="http://schemas.microsoft.com/office/powerpoint/2010/main" val="179921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C9E92A-FA26-4034-8078-B26A72CC509A}"/>
              </a:ext>
            </a:extLst>
          </p:cNvPr>
          <p:cNvSpPr>
            <a:spLocks noGrp="1"/>
          </p:cNvSpPr>
          <p:nvPr>
            <p:ph type="dt" sz="half" idx="10"/>
          </p:nvPr>
        </p:nvSpPr>
        <p:spPr/>
        <p:txBody>
          <a:bodyPr/>
          <a:lstStyle/>
          <a:p>
            <a:fld id="{AAAF164E-0F5D-4AC2-AEA7-EA14FABAAD7D}" type="datetimeFigureOut">
              <a:rPr lang="en-US" smtClean="0"/>
              <a:t>8/5/2020</a:t>
            </a:fld>
            <a:endParaRPr lang="en-US"/>
          </a:p>
        </p:txBody>
      </p:sp>
      <p:sp>
        <p:nvSpPr>
          <p:cNvPr id="3" name="Footer Placeholder 2">
            <a:extLst>
              <a:ext uri="{FF2B5EF4-FFF2-40B4-BE49-F238E27FC236}">
                <a16:creationId xmlns:a16="http://schemas.microsoft.com/office/drawing/2014/main" id="{A343F70E-2ED2-4800-9DAA-CF4FCF5724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A6AF44-6857-47B1-AF5D-F3823F551CAB}"/>
              </a:ext>
            </a:extLst>
          </p:cNvPr>
          <p:cNvSpPr>
            <a:spLocks noGrp="1"/>
          </p:cNvSpPr>
          <p:nvPr>
            <p:ph type="sldNum" sz="quarter" idx="12"/>
          </p:nvPr>
        </p:nvSpPr>
        <p:spPr/>
        <p:txBody>
          <a:bodyPr/>
          <a:lstStyle/>
          <a:p>
            <a:fld id="{10742046-150D-4128-9BFC-D4FFADD02E2B}" type="slidenum">
              <a:rPr lang="en-US" smtClean="0"/>
              <a:t>‹#›</a:t>
            </a:fld>
            <a:endParaRPr lang="en-US"/>
          </a:p>
        </p:txBody>
      </p:sp>
    </p:spTree>
    <p:extLst>
      <p:ext uri="{BB962C8B-B14F-4D97-AF65-F5344CB8AC3E}">
        <p14:creationId xmlns:p14="http://schemas.microsoft.com/office/powerpoint/2010/main" val="895551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3531F-CB15-457A-BF42-6F9E282C8D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00C20C-9D4F-409E-A2C5-1FC1E67AEA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1937AD-3107-486E-B93D-46EDFF1B4E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AD7F9B-1EF2-44DC-A499-F0FFF3436B42}"/>
              </a:ext>
            </a:extLst>
          </p:cNvPr>
          <p:cNvSpPr>
            <a:spLocks noGrp="1"/>
          </p:cNvSpPr>
          <p:nvPr>
            <p:ph type="dt" sz="half" idx="10"/>
          </p:nvPr>
        </p:nvSpPr>
        <p:spPr/>
        <p:txBody>
          <a:bodyPr/>
          <a:lstStyle/>
          <a:p>
            <a:fld id="{AAAF164E-0F5D-4AC2-AEA7-EA14FABAAD7D}" type="datetimeFigureOut">
              <a:rPr lang="en-US" smtClean="0"/>
              <a:t>8/5/2020</a:t>
            </a:fld>
            <a:endParaRPr lang="en-US"/>
          </a:p>
        </p:txBody>
      </p:sp>
      <p:sp>
        <p:nvSpPr>
          <p:cNvPr id="6" name="Footer Placeholder 5">
            <a:extLst>
              <a:ext uri="{FF2B5EF4-FFF2-40B4-BE49-F238E27FC236}">
                <a16:creationId xmlns:a16="http://schemas.microsoft.com/office/drawing/2014/main" id="{377CFBE4-D355-48A2-B98E-295CA6028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E5332D-48D5-45A4-8313-F9FCAD4F4430}"/>
              </a:ext>
            </a:extLst>
          </p:cNvPr>
          <p:cNvSpPr>
            <a:spLocks noGrp="1"/>
          </p:cNvSpPr>
          <p:nvPr>
            <p:ph type="sldNum" sz="quarter" idx="12"/>
          </p:nvPr>
        </p:nvSpPr>
        <p:spPr/>
        <p:txBody>
          <a:bodyPr/>
          <a:lstStyle/>
          <a:p>
            <a:fld id="{10742046-150D-4128-9BFC-D4FFADD02E2B}" type="slidenum">
              <a:rPr lang="en-US" smtClean="0"/>
              <a:t>‹#›</a:t>
            </a:fld>
            <a:endParaRPr lang="en-US"/>
          </a:p>
        </p:txBody>
      </p:sp>
    </p:spTree>
    <p:extLst>
      <p:ext uri="{BB962C8B-B14F-4D97-AF65-F5344CB8AC3E}">
        <p14:creationId xmlns:p14="http://schemas.microsoft.com/office/powerpoint/2010/main" val="2564523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01BD-6D6A-490F-805E-9BB063BF3D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3BCE91-5175-448A-AEBF-738780B3C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3EA4B8-EA25-4722-99E4-A2A8F504C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C93127-9679-4C05-B161-67BBE8A7FC0C}"/>
              </a:ext>
            </a:extLst>
          </p:cNvPr>
          <p:cNvSpPr>
            <a:spLocks noGrp="1"/>
          </p:cNvSpPr>
          <p:nvPr>
            <p:ph type="dt" sz="half" idx="10"/>
          </p:nvPr>
        </p:nvSpPr>
        <p:spPr/>
        <p:txBody>
          <a:bodyPr/>
          <a:lstStyle/>
          <a:p>
            <a:fld id="{AAAF164E-0F5D-4AC2-AEA7-EA14FABAAD7D}" type="datetimeFigureOut">
              <a:rPr lang="en-US" smtClean="0"/>
              <a:t>8/5/2020</a:t>
            </a:fld>
            <a:endParaRPr lang="en-US"/>
          </a:p>
        </p:txBody>
      </p:sp>
      <p:sp>
        <p:nvSpPr>
          <p:cNvPr id="6" name="Footer Placeholder 5">
            <a:extLst>
              <a:ext uri="{FF2B5EF4-FFF2-40B4-BE49-F238E27FC236}">
                <a16:creationId xmlns:a16="http://schemas.microsoft.com/office/drawing/2014/main" id="{E4E6B4AB-6F09-4096-BC36-7D24BEF0AB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89B161-405F-44ED-9639-B529B13E3FD4}"/>
              </a:ext>
            </a:extLst>
          </p:cNvPr>
          <p:cNvSpPr>
            <a:spLocks noGrp="1"/>
          </p:cNvSpPr>
          <p:nvPr>
            <p:ph type="sldNum" sz="quarter" idx="12"/>
          </p:nvPr>
        </p:nvSpPr>
        <p:spPr/>
        <p:txBody>
          <a:bodyPr/>
          <a:lstStyle/>
          <a:p>
            <a:fld id="{10742046-150D-4128-9BFC-D4FFADD02E2B}" type="slidenum">
              <a:rPr lang="en-US" smtClean="0"/>
              <a:t>‹#›</a:t>
            </a:fld>
            <a:endParaRPr lang="en-US"/>
          </a:p>
        </p:txBody>
      </p:sp>
    </p:spTree>
    <p:extLst>
      <p:ext uri="{BB962C8B-B14F-4D97-AF65-F5344CB8AC3E}">
        <p14:creationId xmlns:p14="http://schemas.microsoft.com/office/powerpoint/2010/main" val="2287108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1D8E45-265E-42A0-BBF8-DD20B4FD2A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4DC064-5777-41F3-90FD-50C5231255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75F7B1-5E33-48F0-BD24-5359AEEAA8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AF164E-0F5D-4AC2-AEA7-EA14FABAAD7D}" type="datetimeFigureOut">
              <a:rPr lang="en-US" smtClean="0"/>
              <a:t>8/5/2020</a:t>
            </a:fld>
            <a:endParaRPr lang="en-US"/>
          </a:p>
        </p:txBody>
      </p:sp>
      <p:sp>
        <p:nvSpPr>
          <p:cNvPr id="5" name="Footer Placeholder 4">
            <a:extLst>
              <a:ext uri="{FF2B5EF4-FFF2-40B4-BE49-F238E27FC236}">
                <a16:creationId xmlns:a16="http://schemas.microsoft.com/office/drawing/2014/main" id="{55D7F5E8-B3C0-4BD3-8B35-D44DA38B52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97D030-0E5F-4F6F-BBF0-69D1956D65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42046-150D-4128-9BFC-D4FFADD02E2B}" type="slidenum">
              <a:rPr lang="en-US" smtClean="0"/>
              <a:t>‹#›</a:t>
            </a:fld>
            <a:endParaRPr lang="en-US"/>
          </a:p>
        </p:txBody>
      </p:sp>
    </p:spTree>
    <p:extLst>
      <p:ext uri="{BB962C8B-B14F-4D97-AF65-F5344CB8AC3E}">
        <p14:creationId xmlns:p14="http://schemas.microsoft.com/office/powerpoint/2010/main" val="3386945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txBox="1">
            <a:spLocks noGrp="1"/>
          </p:cNvSpPr>
          <p:nvPr>
            <p:ph type="title"/>
          </p:nvPr>
        </p:nvSpPr>
        <p:spPr>
          <a:xfrm>
            <a:off x="516333" y="410832"/>
            <a:ext cx="7015600" cy="238000"/>
          </a:xfrm>
          <a:prstGeom prst="rect">
            <a:avLst/>
          </a:prstGeom>
          <a:noFill/>
          <a:ln>
            <a:noFill/>
          </a:ln>
        </p:spPr>
        <p:txBody>
          <a:bodyPr spcFirstLastPara="1" vert="horz" wrap="square" lIns="0" tIns="0" rIns="0" bIns="0" rtlCol="0" anchor="t" anchorCtr="0">
            <a:noAutofit/>
          </a:bodyPr>
          <a:lstStyle/>
          <a:p>
            <a:pPr>
              <a:buClr>
                <a:schemeClr val="dk1"/>
              </a:buClr>
            </a:pPr>
            <a:r>
              <a:rPr lang="en" sz="1467">
                <a:solidFill>
                  <a:schemeClr val="dk1"/>
                </a:solidFill>
              </a:rPr>
              <a:t>California</a:t>
            </a:r>
            <a:endParaRPr sz="1467">
              <a:solidFill>
                <a:schemeClr val="dk1"/>
              </a:solidFill>
            </a:endParaRPr>
          </a:p>
        </p:txBody>
      </p:sp>
      <p:pic>
        <p:nvPicPr>
          <p:cNvPr id="237" name="Google Shape;237;p33" descr="Ein Bild, das drinnen, Person, Tisch, Essen enthält.&#10;&#10;Automatisch generierte Beschreibung"/>
          <p:cNvPicPr preferRelativeResize="0">
            <a:picLocks noGrp="1"/>
          </p:cNvPicPr>
          <p:nvPr>
            <p:ph type="pic" idx="2"/>
          </p:nvPr>
        </p:nvPicPr>
        <p:blipFill rotWithShape="1">
          <a:blip r:embed="rId5">
            <a:alphaModFix/>
          </a:blip>
          <a:srcRect/>
          <a:stretch/>
        </p:blipFill>
        <p:spPr>
          <a:xfrm>
            <a:off x="7915600" y="0"/>
            <a:ext cx="4276400" cy="6858000"/>
          </a:xfrm>
          <a:prstGeom prst="rect">
            <a:avLst/>
          </a:prstGeom>
          <a:solidFill>
            <a:srgbClr val="D8D8D8"/>
          </a:solidFill>
          <a:ln>
            <a:noFill/>
          </a:ln>
        </p:spPr>
      </p:pic>
      <p:sp>
        <p:nvSpPr>
          <p:cNvPr id="238" name="Google Shape;238;p33"/>
          <p:cNvSpPr txBox="1"/>
          <p:nvPr/>
        </p:nvSpPr>
        <p:spPr>
          <a:xfrm>
            <a:off x="532467" y="648833"/>
            <a:ext cx="6629600" cy="6002000"/>
          </a:xfrm>
          <a:prstGeom prst="rect">
            <a:avLst/>
          </a:prstGeom>
          <a:noFill/>
          <a:ln>
            <a:noFill/>
          </a:ln>
        </p:spPr>
        <p:txBody>
          <a:bodyPr spcFirstLastPara="1" wrap="square" lIns="121900" tIns="121900" rIns="121900" bIns="121900" anchor="t" anchorCtr="0">
            <a:noAutofit/>
          </a:bodyPr>
          <a:lstStyle/>
          <a:p>
            <a:pPr>
              <a:spcBef>
                <a:spcPts val="1067"/>
              </a:spcBef>
            </a:pPr>
            <a:r>
              <a:rPr lang="en" sz="2400">
                <a:solidFill>
                  <a:srgbClr val="0C0C0C"/>
                </a:solidFill>
                <a:latin typeface="Calibri"/>
                <a:ea typeface="Calibri"/>
                <a:cs typeface="Calibri"/>
                <a:sym typeface="Calibri"/>
              </a:rPr>
              <a:t>VAR Candidate Model</a:t>
            </a:r>
            <a:endParaRPr sz="2400">
              <a:solidFill>
                <a:srgbClr val="0C0C0C"/>
              </a:solidFill>
              <a:latin typeface="Calibri"/>
              <a:ea typeface="Calibri"/>
              <a:cs typeface="Calibri"/>
              <a:sym typeface="Calibri"/>
            </a:endParaRPr>
          </a:p>
        </p:txBody>
      </p:sp>
      <p:pic>
        <p:nvPicPr>
          <p:cNvPr id="239" name="Google Shape;239;p33"/>
          <p:cNvPicPr preferRelativeResize="0"/>
          <p:nvPr/>
        </p:nvPicPr>
        <p:blipFill>
          <a:blip r:embed="rId6">
            <a:alphaModFix/>
          </a:blip>
          <a:stretch>
            <a:fillRect/>
          </a:stretch>
        </p:blipFill>
        <p:spPr>
          <a:xfrm>
            <a:off x="329935" y="1487751"/>
            <a:ext cx="7034667" cy="4324163"/>
          </a:xfrm>
          <a:prstGeom prst="rect">
            <a:avLst/>
          </a:prstGeom>
          <a:noFill/>
          <a:ln>
            <a:noFill/>
          </a:ln>
        </p:spPr>
      </p:pic>
      <p:pic>
        <p:nvPicPr>
          <p:cNvPr id="6" name="Video 5">
            <a:hlinkClick r:id="" action="ppaction://media"/>
            <a:extLst>
              <a:ext uri="{FF2B5EF4-FFF2-40B4-BE49-F238E27FC236}">
                <a16:creationId xmlns:a16="http://schemas.microsoft.com/office/drawing/2014/main" id="{E63C4507-D020-4412-B58B-99C22F56F3F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906001" y="5143501"/>
            <a:ext cx="2285999"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11991">
        <p:fade/>
      </p:transition>
    </mc:Choice>
    <mc:Fallback xmlns="">
      <p:transition advTm="119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4" descr="Ein Bild, das Person, drinnen, gelb, tragen enthält.&#10;&#10;Automatisch generierte Beschreibung"/>
          <p:cNvPicPr preferRelativeResize="0">
            <a:picLocks noGrp="1"/>
          </p:cNvPicPr>
          <p:nvPr>
            <p:ph type="pic" idx="2"/>
          </p:nvPr>
        </p:nvPicPr>
        <p:blipFill rotWithShape="1">
          <a:blip r:embed="rId5">
            <a:alphaModFix/>
          </a:blip>
          <a:srcRect/>
          <a:stretch/>
        </p:blipFill>
        <p:spPr>
          <a:xfrm>
            <a:off x="7915600" y="0"/>
            <a:ext cx="4276400" cy="6858000"/>
          </a:xfrm>
          <a:prstGeom prst="rect">
            <a:avLst/>
          </a:prstGeom>
          <a:solidFill>
            <a:srgbClr val="D8D8D8"/>
          </a:solidFill>
          <a:ln>
            <a:noFill/>
          </a:ln>
        </p:spPr>
      </p:pic>
      <p:sp>
        <p:nvSpPr>
          <p:cNvPr id="246" name="Google Shape;246;p34"/>
          <p:cNvSpPr txBox="1">
            <a:spLocks noGrp="1"/>
          </p:cNvSpPr>
          <p:nvPr>
            <p:ph type="title"/>
          </p:nvPr>
        </p:nvSpPr>
        <p:spPr>
          <a:xfrm>
            <a:off x="516333" y="410832"/>
            <a:ext cx="7015600" cy="238000"/>
          </a:xfrm>
          <a:prstGeom prst="rect">
            <a:avLst/>
          </a:prstGeom>
          <a:noFill/>
          <a:ln>
            <a:noFill/>
          </a:ln>
        </p:spPr>
        <p:txBody>
          <a:bodyPr spcFirstLastPara="1" vert="horz" wrap="square" lIns="0" tIns="0" rIns="0" bIns="0" rtlCol="0" anchor="t" anchorCtr="0">
            <a:noAutofit/>
          </a:bodyPr>
          <a:lstStyle/>
          <a:p>
            <a:pPr>
              <a:buClr>
                <a:schemeClr val="dk1"/>
              </a:buClr>
            </a:pPr>
            <a:r>
              <a:rPr lang="en" sz="1467">
                <a:solidFill>
                  <a:schemeClr val="dk1"/>
                </a:solidFill>
              </a:rPr>
              <a:t>california</a:t>
            </a:r>
            <a:endParaRPr sz="1467">
              <a:solidFill>
                <a:schemeClr val="dk1"/>
              </a:solidFill>
            </a:endParaRPr>
          </a:p>
        </p:txBody>
      </p:sp>
      <p:sp>
        <p:nvSpPr>
          <p:cNvPr id="247" name="Google Shape;247;p34"/>
          <p:cNvSpPr txBox="1"/>
          <p:nvPr/>
        </p:nvSpPr>
        <p:spPr>
          <a:xfrm>
            <a:off x="532467" y="648833"/>
            <a:ext cx="6629600" cy="6002000"/>
          </a:xfrm>
          <a:prstGeom prst="rect">
            <a:avLst/>
          </a:prstGeom>
          <a:noFill/>
          <a:ln>
            <a:noFill/>
          </a:ln>
        </p:spPr>
        <p:txBody>
          <a:bodyPr spcFirstLastPara="1" wrap="square" lIns="121900" tIns="121900" rIns="121900" bIns="121900" anchor="t" anchorCtr="0">
            <a:noAutofit/>
          </a:bodyPr>
          <a:lstStyle/>
          <a:p>
            <a:pPr>
              <a:spcBef>
                <a:spcPts val="1067"/>
              </a:spcBef>
            </a:pPr>
            <a:r>
              <a:rPr lang="en" sz="2400">
                <a:solidFill>
                  <a:srgbClr val="0C0C0C"/>
                </a:solidFill>
                <a:latin typeface="Calibri"/>
                <a:ea typeface="Calibri"/>
                <a:cs typeface="Calibri"/>
                <a:sym typeface="Calibri"/>
              </a:rPr>
              <a:t>Multivariate MLP Candidate Model</a:t>
            </a:r>
            <a:endParaRPr sz="2400">
              <a:solidFill>
                <a:srgbClr val="0C0C0C"/>
              </a:solidFill>
              <a:latin typeface="Calibri"/>
              <a:ea typeface="Calibri"/>
              <a:cs typeface="Calibri"/>
              <a:sym typeface="Calibri"/>
            </a:endParaRPr>
          </a:p>
        </p:txBody>
      </p:sp>
      <p:sp>
        <p:nvSpPr>
          <p:cNvPr id="248" name="Google Shape;248;p34"/>
          <p:cNvSpPr txBox="1"/>
          <p:nvPr/>
        </p:nvSpPr>
        <p:spPr>
          <a:xfrm>
            <a:off x="320467" y="5587333"/>
            <a:ext cx="2657200" cy="1169200"/>
          </a:xfrm>
          <a:prstGeom prst="rect">
            <a:avLst/>
          </a:prstGeom>
          <a:noFill/>
          <a:ln>
            <a:noFill/>
          </a:ln>
        </p:spPr>
        <p:txBody>
          <a:bodyPr spcFirstLastPara="1" wrap="square" lIns="121900" tIns="121900" rIns="121900" bIns="121900" anchor="t" anchorCtr="0">
            <a:noAutofit/>
          </a:bodyPr>
          <a:lstStyle/>
          <a:p>
            <a:pPr marL="609585" indent="-406390">
              <a:spcBef>
                <a:spcPts val="1067"/>
              </a:spcBef>
              <a:buClr>
                <a:srgbClr val="0C0C0C"/>
              </a:buClr>
              <a:buSzPts val="1200"/>
              <a:buFont typeface="Calibri"/>
              <a:buChar char="▪"/>
            </a:pPr>
            <a:r>
              <a:rPr lang="en" sz="2400">
                <a:solidFill>
                  <a:srgbClr val="0C0C0C"/>
                </a:solidFill>
                <a:latin typeface="Calibri"/>
                <a:ea typeface="Calibri"/>
                <a:cs typeface="Calibri"/>
                <a:sym typeface="Calibri"/>
              </a:rPr>
              <a:t>7-Day ASE</a:t>
            </a:r>
            <a:endParaRPr sz="2400">
              <a:solidFill>
                <a:srgbClr val="0C0C0C"/>
              </a:solidFill>
              <a:latin typeface="Calibri"/>
              <a:ea typeface="Calibri"/>
              <a:cs typeface="Calibri"/>
              <a:sym typeface="Calibri"/>
            </a:endParaRPr>
          </a:p>
          <a:p>
            <a:pPr marL="1219170" lvl="1" indent="-406390">
              <a:spcBef>
                <a:spcPts val="1067"/>
              </a:spcBef>
              <a:buClr>
                <a:srgbClr val="0C0C0C"/>
              </a:buClr>
              <a:buSzPts val="1200"/>
              <a:buFont typeface="Calibri"/>
              <a:buChar char="−"/>
            </a:pPr>
            <a:r>
              <a:rPr lang="en" sz="2400">
                <a:solidFill>
                  <a:srgbClr val="0C0C0C"/>
                </a:solidFill>
                <a:latin typeface="Calibri"/>
                <a:ea typeface="Calibri"/>
                <a:cs typeface="Calibri"/>
                <a:sym typeface="Calibri"/>
              </a:rPr>
              <a:t>272,510</a:t>
            </a:r>
            <a:endParaRPr sz="2400">
              <a:latin typeface="Calibri"/>
              <a:ea typeface="Calibri"/>
              <a:cs typeface="Calibri"/>
              <a:sym typeface="Calibri"/>
            </a:endParaRPr>
          </a:p>
          <a:p>
            <a:endParaRPr sz="2400">
              <a:latin typeface="Calibri"/>
              <a:ea typeface="Calibri"/>
              <a:cs typeface="Calibri"/>
              <a:sym typeface="Calibri"/>
            </a:endParaRPr>
          </a:p>
          <a:p>
            <a:endParaRPr sz="2400">
              <a:latin typeface="Calibri"/>
              <a:ea typeface="Calibri"/>
              <a:cs typeface="Calibri"/>
              <a:sym typeface="Calibri"/>
            </a:endParaRPr>
          </a:p>
          <a:p>
            <a:endParaRPr sz="2400">
              <a:latin typeface="Calibri"/>
              <a:ea typeface="Calibri"/>
              <a:cs typeface="Calibri"/>
              <a:sym typeface="Calibri"/>
            </a:endParaRPr>
          </a:p>
        </p:txBody>
      </p:sp>
      <p:pic>
        <p:nvPicPr>
          <p:cNvPr id="249" name="Google Shape;249;p34"/>
          <p:cNvPicPr preferRelativeResize="0"/>
          <p:nvPr/>
        </p:nvPicPr>
        <p:blipFill>
          <a:blip r:embed="rId6">
            <a:alphaModFix/>
          </a:blip>
          <a:stretch>
            <a:fillRect/>
          </a:stretch>
        </p:blipFill>
        <p:spPr>
          <a:xfrm>
            <a:off x="532467" y="1288567"/>
            <a:ext cx="6326499" cy="3958933"/>
          </a:xfrm>
          <a:prstGeom prst="rect">
            <a:avLst/>
          </a:prstGeom>
          <a:noFill/>
          <a:ln>
            <a:noFill/>
          </a:ln>
        </p:spPr>
      </p:pic>
      <p:pic>
        <p:nvPicPr>
          <p:cNvPr id="250" name="Google Shape;250;p34"/>
          <p:cNvPicPr preferRelativeResize="0"/>
          <p:nvPr/>
        </p:nvPicPr>
        <p:blipFill>
          <a:blip r:embed="rId7">
            <a:alphaModFix/>
          </a:blip>
          <a:stretch>
            <a:fillRect/>
          </a:stretch>
        </p:blipFill>
        <p:spPr>
          <a:xfrm>
            <a:off x="5177184" y="4892559"/>
            <a:ext cx="2738417" cy="1928192"/>
          </a:xfrm>
          <a:prstGeom prst="rect">
            <a:avLst/>
          </a:prstGeom>
          <a:noFill/>
          <a:ln>
            <a:noFill/>
          </a:ln>
        </p:spPr>
      </p:pic>
      <p:pic>
        <p:nvPicPr>
          <p:cNvPr id="3" name="Video 2">
            <a:hlinkClick r:id="" action="ppaction://media"/>
            <a:extLst>
              <a:ext uri="{FF2B5EF4-FFF2-40B4-BE49-F238E27FC236}">
                <a16:creationId xmlns:a16="http://schemas.microsoft.com/office/drawing/2014/main" id="{7A45ADCF-646E-48DF-AABB-2C017E9652A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tretch>
            <a:fillRect/>
          </a:stretch>
        </p:blipFill>
        <p:spPr>
          <a:xfrm>
            <a:off x="9906001" y="5143501"/>
            <a:ext cx="2285999"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32208">
        <p:fade/>
      </p:transition>
    </mc:Choice>
    <mc:Fallback xmlns="">
      <p:transition advTm="322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202</Words>
  <Application>Microsoft Office PowerPoint</Application>
  <PresentationFormat>Widescreen</PresentationFormat>
  <Paragraphs>17</Paragraphs>
  <Slides>2</Slides>
  <Notes>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Bebas Neue</vt:lpstr>
      <vt:lpstr>Calibri</vt:lpstr>
      <vt:lpstr>Calibri Light</vt:lpstr>
      <vt:lpstr>Noto Sans Symbols</vt:lpstr>
      <vt:lpstr>Office Theme</vt:lpstr>
      <vt:lpstr>California</vt:lpstr>
      <vt:lpstr>california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California</dc:title>
  <dc:creator>Eysenbach, Joshua</dc:creator>
  <cp:lastModifiedBy>Eysenbach, Joshua</cp:lastModifiedBy>
  <cp:revision>1</cp:revision>
  <dcterms:created xsi:type="dcterms:W3CDTF">2020-08-06T02:49:01Z</dcterms:created>
  <dcterms:modified xsi:type="dcterms:W3CDTF">2020-08-06T02:49:16Z</dcterms:modified>
</cp:coreProperties>
</file>